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14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EDD0-DEE7-3B6C-3423-5F3428AD4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538D3-FB58-B771-69D8-04BBD4EAE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E8EC-8C8B-A400-F773-DA99F316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6BC01-110D-38D9-8905-DE031539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3A65-045C-3912-27F0-94B264D9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3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FA6D-5737-0595-9DDF-98B78472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524E9-99D3-9617-6FE0-5C4B09EB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33C94-9C74-E65D-E82E-3CF6FB7F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8929-1B57-35A9-E612-40FB2E79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A7C0F-6AE7-DE1B-7A7D-F1631E86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7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ECE74-02F7-1D62-2494-1E86DBE70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BEE57-F0F4-6962-9C7D-A14278932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7502-435C-B171-8BAA-8FF06CA6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35564-EA31-2E99-071D-2F0B574C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7BF29-E3C3-9DC6-1A44-A1370FF2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8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362-3345-8EB0-A0B6-D544B7CD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A6F8-DF56-FB7D-F2C6-CA50ED67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F887-0118-D107-E7D7-76AE61F8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D546-835D-1E96-E8FC-B601B784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76BA-ABE2-0FF5-6DBA-F0E3598B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6364-DEB0-A56E-2B25-54761D60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824F5-07B9-AA8F-319E-B64ABDE4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8967-8D33-6A3A-7DE7-A63EA5F9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D9CB-AE4A-CF96-656B-608BEB31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13239-DA65-2337-B36B-29A05631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3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E5386B2-D7E1-9627-88D1-81C24A3BD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31785" y="2663532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BE8DBF8-35FF-10C5-279F-D6766E8EC2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39094" y="2663533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D353F89-6E23-0BEB-6A3B-FD44BA2CE5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17527" y="2663536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77065D-AEBB-1D9E-6B73-FACBF9E6E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0655" y="2087419"/>
            <a:ext cx="2244436" cy="2872509"/>
          </a:xfrm>
          <a:custGeom>
            <a:avLst/>
            <a:gdLst>
              <a:gd name="connsiteX0" fmla="*/ 60039 w 2244436"/>
              <a:gd name="connsiteY0" fmla="*/ 0 h 2872509"/>
              <a:gd name="connsiteX1" fmla="*/ 2184397 w 2244436"/>
              <a:gd name="connsiteY1" fmla="*/ 0 h 2872509"/>
              <a:gd name="connsiteX2" fmla="*/ 2244436 w 2244436"/>
              <a:gd name="connsiteY2" fmla="*/ 60039 h 2872509"/>
              <a:gd name="connsiteX3" fmla="*/ 2244436 w 2244436"/>
              <a:gd name="connsiteY3" fmla="*/ 2812470 h 2872509"/>
              <a:gd name="connsiteX4" fmla="*/ 2184397 w 2244436"/>
              <a:gd name="connsiteY4" fmla="*/ 2872509 h 2872509"/>
              <a:gd name="connsiteX5" fmla="*/ 60039 w 2244436"/>
              <a:gd name="connsiteY5" fmla="*/ 2872509 h 2872509"/>
              <a:gd name="connsiteX6" fmla="*/ 0 w 2244436"/>
              <a:gd name="connsiteY6" fmla="*/ 2812470 h 2872509"/>
              <a:gd name="connsiteX7" fmla="*/ 0 w 2244436"/>
              <a:gd name="connsiteY7" fmla="*/ 60039 h 2872509"/>
              <a:gd name="connsiteX8" fmla="*/ 60039 w 2244436"/>
              <a:gd name="connsiteY8" fmla="*/ 0 h 28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436" h="2872509">
                <a:moveTo>
                  <a:pt x="60039" y="0"/>
                </a:moveTo>
                <a:lnTo>
                  <a:pt x="2184397" y="0"/>
                </a:lnTo>
                <a:cubicBezTo>
                  <a:pt x="2217556" y="0"/>
                  <a:pt x="2244436" y="26880"/>
                  <a:pt x="2244436" y="60039"/>
                </a:cubicBezTo>
                <a:lnTo>
                  <a:pt x="2244436" y="2812470"/>
                </a:lnTo>
                <a:cubicBezTo>
                  <a:pt x="2244436" y="2845629"/>
                  <a:pt x="2217556" y="2872509"/>
                  <a:pt x="2184397" y="2872509"/>
                </a:cubicBezTo>
                <a:lnTo>
                  <a:pt x="60039" y="2872509"/>
                </a:lnTo>
                <a:cubicBezTo>
                  <a:pt x="26880" y="2872509"/>
                  <a:pt x="0" y="2845629"/>
                  <a:pt x="0" y="2812470"/>
                </a:cubicBezTo>
                <a:lnTo>
                  <a:pt x="0" y="60039"/>
                </a:lnTo>
                <a:cubicBezTo>
                  <a:pt x="0" y="26880"/>
                  <a:pt x="26880" y="0"/>
                  <a:pt x="6003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540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6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86A5-7554-2C6A-59E2-B24D1916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F6EE1-9437-6252-A61B-8AA93E418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F9E49-6278-066E-C8DA-033A3776E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36AD9-156B-4F31-F72B-A0B9B77E4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DC7B3-5456-D7B7-755C-AEB07199E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F79F2-A75C-6CA8-577A-CACAC5BA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77D47-B736-3FC1-8B73-387B9EA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17AE6-C039-8772-4C9C-9CCCC994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3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0DED-9D84-0A89-AFAD-F960F596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8E9F5-0468-F4A2-9E6D-01AEC89B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CA514-D0D4-13F1-4F17-0FBF4DD83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D67BE-0BA6-3556-DD93-5B604ACE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9227D-98C5-C17F-817A-804D1261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F0157-E921-41F8-D35F-282D809B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39883-963B-404B-70DB-CA55B5F4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1933-7703-499C-C907-32B61F10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52DBE-B6BF-2353-B435-15611F47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18378-CDE9-2D1B-56FE-73B6A6BD8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3A297-84E7-EE0F-FA50-DCB57A93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F05C6-0814-C68C-77D5-C69BDF9D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5F884-00B6-970C-695C-19621FB3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3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30C-15EF-236B-451B-434E03C0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7D331-48F7-3F53-935D-2D6142D51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CEDCB-849A-E47A-658B-E2F5AB64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A132B-7FFB-23ED-F21E-AB25F4A8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80408-712A-3FCE-5935-1F2DF424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4A7B8-A1C2-0D22-5E66-F2E95B85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269C4-F944-60C3-9FA0-3F170C53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F32A2-26F3-8F16-DD36-141E3DF7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D849-79D6-4886-7EA1-E7782FF29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1B3DD-829F-4850-AFFE-D67631D8F590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E5FA-206B-52C7-9115-D38C8E50F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B825D-B97D-E568-0CE3-7B3406E5D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1E290-A5F4-4062-9C4E-8510203C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2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svg"/><Relationship Id="rId3" Type="http://schemas.openxmlformats.org/officeDocument/2006/relationships/image" Target="../media/image11.jpeg"/><Relationship Id="rId7" Type="http://schemas.openxmlformats.org/officeDocument/2006/relationships/image" Target="../media/image12.jpeg"/><Relationship Id="rId12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3.svg"/><Relationship Id="rId5" Type="http://schemas.openxmlformats.org/officeDocument/2006/relationships/image" Target="../media/image7.jpeg"/><Relationship Id="rId10" Type="http://schemas.openxmlformats.org/officeDocument/2006/relationships/image" Target="../media/image2.png"/><Relationship Id="rId4" Type="http://schemas.openxmlformats.org/officeDocument/2006/relationships/image" Target="../media/image6.jpe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5.sv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9.jp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g"/><Relationship Id="rId7" Type="http://schemas.openxmlformats.org/officeDocument/2006/relationships/image" Target="../media/image10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5.svg"/><Relationship Id="rId5" Type="http://schemas.openxmlformats.org/officeDocument/2006/relationships/image" Target="../media/image6.jpe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5.svg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12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3.svg"/><Relationship Id="rId5" Type="http://schemas.openxmlformats.org/officeDocument/2006/relationships/image" Target="../media/image6.jpe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EF83D6-4CC0-18E8-4038-76D0B96023B0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ircle with left arrow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7E5513-97C5-14AF-9E2E-DDD28164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305" y="6334665"/>
            <a:ext cx="503382" cy="503382"/>
          </a:xfrm>
          <a:prstGeom prst="rect">
            <a:avLst/>
          </a:prstGeom>
        </p:spPr>
      </p:pic>
      <p:pic>
        <p:nvPicPr>
          <p:cNvPr id="8" name="Graphic 7" descr="Circle with left arrow outline">
            <a:extLst>
              <a:ext uri="{FF2B5EF4-FFF2-40B4-BE49-F238E27FC236}">
                <a16:creationId xmlns:a16="http://schemas.microsoft.com/office/drawing/2014/main" id="{CA658893-4071-8814-51BA-E018ACE96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439880" y="6334665"/>
            <a:ext cx="503382" cy="503382"/>
          </a:xfrm>
          <a:prstGeom prst="rect">
            <a:avLst/>
          </a:prstGeom>
        </p:spPr>
      </p:pic>
      <p:pic>
        <p:nvPicPr>
          <p:cNvPr id="26" name="Picture Placeholder 25" descr="A cover of a magazine with a tent and a fire pit&#10;&#10;Description automatically generated">
            <a:extLst>
              <a:ext uri="{FF2B5EF4-FFF2-40B4-BE49-F238E27FC236}">
                <a16:creationId xmlns:a16="http://schemas.microsoft.com/office/drawing/2014/main" id="{336C359E-56AE-65B4-C62F-EA14C7664A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>
            <a:fillRect/>
          </a:stretch>
        </p:blipFill>
        <p:spPr>
          <a:xfrm>
            <a:off x="10070933" y="154146"/>
            <a:ext cx="1782618" cy="1530927"/>
          </a:xfrm>
        </p:spPr>
      </p:pic>
      <p:pic>
        <p:nvPicPr>
          <p:cNvPr id="28" name="Picture Placeholder 27" descr="A circular sign with a person and person symbol&#10;&#10;Description automatically generated">
            <a:extLst>
              <a:ext uri="{FF2B5EF4-FFF2-40B4-BE49-F238E27FC236}">
                <a16:creationId xmlns:a16="http://schemas.microsoft.com/office/drawing/2014/main" id="{C14FDC42-1E32-7E8A-8001-E588CA3979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>
            <a:fillRect/>
          </a:stretch>
        </p:blipFill>
        <p:spPr>
          <a:xfrm>
            <a:off x="10010850" y="-1507902"/>
            <a:ext cx="1782618" cy="1530927"/>
          </a:xfrm>
        </p:spPr>
      </p:pic>
      <p:pic>
        <p:nvPicPr>
          <p:cNvPr id="24" name="Picture Placeholder 23" descr="A logo on a blue and green background&#10;&#10;Description automatically generated">
            <a:extLst>
              <a:ext uri="{FF2B5EF4-FFF2-40B4-BE49-F238E27FC236}">
                <a16:creationId xmlns:a16="http://schemas.microsoft.com/office/drawing/2014/main" id="{A67DDD2C-B21D-64A1-B09B-EDB6323A2D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r="19420"/>
          <a:stretch>
            <a:fillRect/>
          </a:stretch>
        </p:blipFill>
        <p:spPr>
          <a:xfrm>
            <a:off x="10099141" y="1812272"/>
            <a:ext cx="1782618" cy="1530927"/>
          </a:xfrm>
        </p:spPr>
      </p:pic>
      <p:pic>
        <p:nvPicPr>
          <p:cNvPr id="22" name="Picture Placeholder 2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11D98D0-0248-EF3C-B214-E8242E878A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 r="20688"/>
          <a:stretch>
            <a:fillRect/>
          </a:stretch>
        </p:blipFill>
        <p:spPr>
          <a:xfrm>
            <a:off x="9806747" y="3488249"/>
            <a:ext cx="2244436" cy="2872509"/>
          </a:xfrm>
        </p:spPr>
      </p:pic>
      <p:pic>
        <p:nvPicPr>
          <p:cNvPr id="29" name="Picture Placeholder 14">
            <a:extLst>
              <a:ext uri="{FF2B5EF4-FFF2-40B4-BE49-F238E27FC236}">
                <a16:creationId xmlns:a16="http://schemas.microsoft.com/office/drawing/2014/main" id="{77EA307C-2DD1-F3FD-7311-92442AC5E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r="19420"/>
          <a:stretch/>
        </p:blipFill>
        <p:spPr>
          <a:xfrm>
            <a:off x="10038593" y="1812566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Placeholder 18">
            <a:extLst>
              <a:ext uri="{FF2B5EF4-FFF2-40B4-BE49-F238E27FC236}">
                <a16:creationId xmlns:a16="http://schemas.microsoft.com/office/drawing/2014/main" id="{09913B04-2786-8492-F71F-ABEF24A4A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8" b="15648"/>
          <a:stretch/>
        </p:blipFill>
        <p:spPr>
          <a:xfrm>
            <a:off x="10010377" y="154147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43BC57-95F1-DFA8-C340-3B98D52078E2}"/>
              </a:ext>
            </a:extLst>
          </p:cNvPr>
          <p:cNvSpPr txBox="1"/>
          <p:nvPr/>
        </p:nvSpPr>
        <p:spPr>
          <a:xfrm>
            <a:off x="10231593" y="3789709"/>
            <a:ext cx="139474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Male Female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CCFF3-3BC7-7D0C-3BBD-41BEDDF0A48E}"/>
              </a:ext>
            </a:extLst>
          </p:cNvPr>
          <p:cNvSpPr txBox="1"/>
          <p:nvPr/>
        </p:nvSpPr>
        <p:spPr>
          <a:xfrm>
            <a:off x="10065849" y="5617002"/>
            <a:ext cx="1856086" cy="6463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Gender Detection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Website and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468139-5E39-A206-FF90-2A98E8F9BF1B}"/>
              </a:ext>
            </a:extLst>
          </p:cNvPr>
          <p:cNvSpPr txBox="1"/>
          <p:nvPr/>
        </p:nvSpPr>
        <p:spPr>
          <a:xfrm>
            <a:off x="10144663" y="1936518"/>
            <a:ext cx="1570622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Dataset Preprocessing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For </a:t>
            </a:r>
          </a:p>
          <a:p>
            <a:pPr algn="ctr"/>
            <a:r>
              <a:rPr lang="en-US" sz="1200" dirty="0"/>
              <a:t>YOLO v8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3D6F35-B9F6-4E98-61B5-50D56B7279EF}"/>
              </a:ext>
            </a:extLst>
          </p:cNvPr>
          <p:cNvSpPr txBox="1"/>
          <p:nvPr/>
        </p:nvSpPr>
        <p:spPr>
          <a:xfrm>
            <a:off x="10231593" y="354311"/>
            <a:ext cx="1461297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Train Model</a:t>
            </a:r>
          </a:p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Get Result</a:t>
            </a:r>
          </a:p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Save the Best Model</a:t>
            </a:r>
          </a:p>
          <a:p>
            <a:pPr algn="ctr"/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Use 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03D941-E748-5845-5B43-FA0F88C17694}"/>
              </a:ext>
            </a:extLst>
          </p:cNvPr>
          <p:cNvSpPr txBox="1"/>
          <p:nvPr/>
        </p:nvSpPr>
        <p:spPr>
          <a:xfrm>
            <a:off x="10258434" y="-1362254"/>
            <a:ext cx="1296253" cy="276999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Gender Detection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0CE896-D554-C068-48C5-D162612EE38E}"/>
              </a:ext>
            </a:extLst>
          </p:cNvPr>
          <p:cNvSpPr txBox="1"/>
          <p:nvPr/>
        </p:nvSpPr>
        <p:spPr>
          <a:xfrm>
            <a:off x="2371725" y="127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7B43E-E839-399D-5AB9-03814C88EA4E}"/>
              </a:ext>
            </a:extLst>
          </p:cNvPr>
          <p:cNvSpPr txBox="1"/>
          <p:nvPr/>
        </p:nvSpPr>
        <p:spPr>
          <a:xfrm>
            <a:off x="10596083" y="-328874"/>
            <a:ext cx="694357" cy="27699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Website</a:t>
            </a:r>
          </a:p>
        </p:txBody>
      </p:sp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8912CC6F-3B52-4E12-A5F1-9D1CE0D6E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 r="25064"/>
          <a:stretch/>
        </p:blipFill>
        <p:spPr>
          <a:xfrm>
            <a:off x="10010377" y="-3142135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blipFill>
            <a:blip r:embed="rId11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A1BB3-065A-A4B8-1F9C-5FED9CF0809C}"/>
              </a:ext>
            </a:extLst>
          </p:cNvPr>
          <p:cNvSpPr txBox="1"/>
          <p:nvPr/>
        </p:nvSpPr>
        <p:spPr>
          <a:xfrm>
            <a:off x="10459835" y="-2687080"/>
            <a:ext cx="899926" cy="738664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Gender 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Detection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29CC58-265E-710F-2F04-625FD5CDAA1B}"/>
              </a:ext>
            </a:extLst>
          </p:cNvPr>
          <p:cNvSpPr txBox="1"/>
          <p:nvPr/>
        </p:nvSpPr>
        <p:spPr>
          <a:xfrm>
            <a:off x="3429798" y="3066434"/>
            <a:ext cx="5119044" cy="32316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Presented </a:t>
            </a:r>
          </a:p>
          <a:p>
            <a:pPr algn="ctr"/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By</a:t>
            </a:r>
          </a:p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Hasan Bin Jamal</a:t>
            </a:r>
          </a:p>
          <a:p>
            <a:pPr algn="ctr"/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2673D1-DF66-A99A-2EB9-7645CD10443D}"/>
              </a:ext>
            </a:extLst>
          </p:cNvPr>
          <p:cNvSpPr txBox="1"/>
          <p:nvPr/>
        </p:nvSpPr>
        <p:spPr>
          <a:xfrm>
            <a:off x="3429798" y="1276350"/>
            <a:ext cx="5119044" cy="14465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Gender Detection </a:t>
            </a:r>
          </a:p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Website and API</a:t>
            </a:r>
          </a:p>
        </p:txBody>
      </p:sp>
    </p:spTree>
    <p:extLst>
      <p:ext uri="{BB962C8B-B14F-4D97-AF65-F5344CB8AC3E}">
        <p14:creationId xmlns:p14="http://schemas.microsoft.com/office/powerpoint/2010/main" val="135962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7574BE-36A6-ACA2-6CA2-70028A5D4DB5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C48383B-BEA4-75CD-6D2B-4A9467596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3" r="29493"/>
          <a:stretch>
            <a:fillRect/>
          </a:stretch>
        </p:blipFill>
        <p:spPr>
          <a:xfrm>
            <a:off x="9864668" y="3507180"/>
            <a:ext cx="2244725" cy="2873375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254000" dist="139700" dir="8100000" algn="tr" rotWithShape="0">
              <a:prstClr val="black">
                <a:alpha val="43000"/>
              </a:prstClr>
            </a:outerShdw>
          </a:effectLst>
        </p:spPr>
      </p:pic>
      <p:pic>
        <p:nvPicPr>
          <p:cNvPr id="15" name="Picture Placeholder 14" descr="A cover of a magazine with a tent and a fire pit&#10;&#10;Description automatically generated">
            <a:extLst>
              <a:ext uri="{FF2B5EF4-FFF2-40B4-BE49-F238E27FC236}">
                <a16:creationId xmlns:a16="http://schemas.microsoft.com/office/drawing/2014/main" id="{703E4BC2-7D14-04E4-9E81-0FD3F127E3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>
            <a:fillRect/>
          </a:stretch>
        </p:blipFill>
        <p:spPr>
          <a:xfrm>
            <a:off x="10104769" y="1813541"/>
            <a:ext cx="1782762" cy="1530350"/>
          </a:xfrm>
        </p:spPr>
      </p:pic>
      <p:pic>
        <p:nvPicPr>
          <p:cNvPr id="19" name="Picture Placeholder 18" descr="A circular sign with a person and person symbol&#10;&#10;Description automatically generated">
            <a:extLst>
              <a:ext uri="{FF2B5EF4-FFF2-40B4-BE49-F238E27FC236}">
                <a16:creationId xmlns:a16="http://schemas.microsoft.com/office/drawing/2014/main" id="{47415471-DD08-B196-FAB3-EDE9D0750C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r="11171"/>
          <a:stretch>
            <a:fillRect/>
          </a:stretch>
        </p:blipFill>
        <p:spPr>
          <a:xfrm>
            <a:off x="10104913" y="200969"/>
            <a:ext cx="1782618" cy="1530927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A7A0085-BD55-3A81-0425-69749C8382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6315"/>
          <a:stretch>
            <a:fillRect/>
          </a:stretch>
        </p:blipFill>
        <p:spPr>
          <a:xfrm>
            <a:off x="10112809" y="-3069743"/>
            <a:ext cx="1782762" cy="1530350"/>
          </a:xfrm>
        </p:spPr>
      </p:pic>
      <p:pic>
        <p:nvPicPr>
          <p:cNvPr id="27" name="Picture Placeholder 14">
            <a:extLst>
              <a:ext uri="{FF2B5EF4-FFF2-40B4-BE49-F238E27FC236}">
                <a16:creationId xmlns:a16="http://schemas.microsoft.com/office/drawing/2014/main" id="{C4180A9C-AE6F-D4F1-DC82-7555A2727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/>
        </p:blipFill>
        <p:spPr>
          <a:xfrm>
            <a:off x="10104769" y="1813541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Placeholder 18">
            <a:extLst>
              <a:ext uri="{FF2B5EF4-FFF2-40B4-BE49-F238E27FC236}">
                <a16:creationId xmlns:a16="http://schemas.microsoft.com/office/drawing/2014/main" id="{74947FA7-B6BA-9C5B-6659-47699F735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11218"/>
          <a:stretch/>
        </p:blipFill>
        <p:spPr>
          <a:xfrm>
            <a:off x="10104913" y="200969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035896-22C8-6B52-17D7-0F1E3C1FF509}"/>
              </a:ext>
            </a:extLst>
          </p:cNvPr>
          <p:cNvSpPr txBox="1"/>
          <p:nvPr/>
        </p:nvSpPr>
        <p:spPr>
          <a:xfrm>
            <a:off x="10240478" y="3688380"/>
            <a:ext cx="149239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Dataset </a:t>
            </a:r>
          </a:p>
          <a:p>
            <a:pPr algn="ctr"/>
            <a:r>
              <a:rPr lang="en-US" dirty="0"/>
              <a:t>Preprocessing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6BDA2E-0348-5E92-E517-9DBC6F9B77D8}"/>
              </a:ext>
            </a:extLst>
          </p:cNvPr>
          <p:cNvSpPr txBox="1"/>
          <p:nvPr/>
        </p:nvSpPr>
        <p:spPr>
          <a:xfrm>
            <a:off x="10230506" y="5491660"/>
            <a:ext cx="151233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For</a:t>
            </a:r>
          </a:p>
          <a:p>
            <a:pPr algn="ctr"/>
            <a:r>
              <a:rPr lang="en-US" dirty="0"/>
              <a:t>Yolo v8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434F6A-1CBB-8506-3B3C-D3C4EE06D068}"/>
              </a:ext>
            </a:extLst>
          </p:cNvPr>
          <p:cNvSpPr txBox="1"/>
          <p:nvPr/>
        </p:nvSpPr>
        <p:spPr>
          <a:xfrm>
            <a:off x="10271576" y="2044005"/>
            <a:ext cx="1461297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Get Result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Save the Best Model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Use 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0323F9-4E55-3CB3-A8E9-5E5506CB2DA0}"/>
              </a:ext>
            </a:extLst>
          </p:cNvPr>
          <p:cNvSpPr txBox="1"/>
          <p:nvPr/>
        </p:nvSpPr>
        <p:spPr>
          <a:xfrm>
            <a:off x="10348096" y="273934"/>
            <a:ext cx="1296252" cy="13849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Gender Detection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Website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8F0BA1-1EB8-812F-33FB-083D98DB0E0F}"/>
              </a:ext>
            </a:extLst>
          </p:cNvPr>
          <p:cNvSpPr txBox="1"/>
          <p:nvPr/>
        </p:nvSpPr>
        <p:spPr>
          <a:xfrm>
            <a:off x="10340358" y="-3019623"/>
            <a:ext cx="1331518" cy="13849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Male Female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Gender Detection 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Website and API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A82F8F-1BD6-D2A0-B8B1-6F059EC2D540}"/>
              </a:ext>
            </a:extLst>
          </p:cNvPr>
          <p:cNvSpPr txBox="1"/>
          <p:nvPr/>
        </p:nvSpPr>
        <p:spPr>
          <a:xfrm>
            <a:off x="3536478" y="128002"/>
            <a:ext cx="5119044" cy="1446550"/>
          </a:xfrm>
          <a:prstGeom prst="rect">
            <a:avLst/>
          </a:prstGeom>
          <a:effectLst>
            <a:outerShdw blurRad="50800" dist="38100" dir="16200000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Dataset Preprocessing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A1FA57-A6B3-D96B-5A1A-DE5388B7F555}"/>
              </a:ext>
            </a:extLst>
          </p:cNvPr>
          <p:cNvSpPr/>
          <p:nvPr/>
        </p:nvSpPr>
        <p:spPr>
          <a:xfrm>
            <a:off x="530092" y="1813541"/>
            <a:ext cx="2373164" cy="45410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Steps: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Select Images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Upload Images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Annotate Objects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Create Dataset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Export Dataset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3DF5A2-2C80-8CB3-66D0-A6A876157566}"/>
              </a:ext>
            </a:extLst>
          </p:cNvPr>
          <p:cNvSpPr/>
          <p:nvPr/>
        </p:nvSpPr>
        <p:spPr>
          <a:xfrm>
            <a:off x="3070062" y="1813541"/>
            <a:ext cx="6594491" cy="454107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id="{330CC97F-B0E3-146F-2A88-B49B3C721E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 r="25064"/>
          <a:stretch/>
        </p:blipFill>
        <p:spPr>
          <a:xfrm>
            <a:off x="10104769" y="-1437694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F4071-1411-F856-A422-E38AC7A04464}"/>
              </a:ext>
            </a:extLst>
          </p:cNvPr>
          <p:cNvSpPr txBox="1"/>
          <p:nvPr/>
        </p:nvSpPr>
        <p:spPr>
          <a:xfrm>
            <a:off x="10554227" y="-982639"/>
            <a:ext cx="899926" cy="738664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Gender 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Detection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pic>
        <p:nvPicPr>
          <p:cNvPr id="4" name="Graphic 3" descr="Circle with left arrow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8B6AB7-4FD0-4A32-FC9E-06C2509C64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1305" y="6334665"/>
            <a:ext cx="503382" cy="503382"/>
          </a:xfrm>
          <a:prstGeom prst="rect">
            <a:avLst/>
          </a:prstGeom>
        </p:spPr>
      </p:pic>
      <p:pic>
        <p:nvPicPr>
          <p:cNvPr id="5" name="Graphic 4" descr="Circle with left arrow outline">
            <a:extLst>
              <a:ext uri="{FF2B5EF4-FFF2-40B4-BE49-F238E27FC236}">
                <a16:creationId xmlns:a16="http://schemas.microsoft.com/office/drawing/2014/main" id="{66354A41-BD03-F709-B8CC-EED9235A0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439880" y="6334665"/>
            <a:ext cx="503382" cy="5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D5F595-6832-8D20-17FD-4991D9EECFC9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C48383B-BEA4-75CD-6D2B-4A9467596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/>
        </p:blipFill>
        <p:spPr>
          <a:xfrm>
            <a:off x="9829800" y="3481243"/>
            <a:ext cx="2244725" cy="28733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03E4BC2-7D14-04E4-9E81-0FD3F127E3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r="11184"/>
          <a:stretch/>
        </p:blipFill>
        <p:spPr>
          <a:xfrm>
            <a:off x="10145501" y="1788502"/>
            <a:ext cx="1782762" cy="153035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7415471-DD08-B196-FAB3-EDE9D0750C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r="6335"/>
          <a:stretch/>
        </p:blipFill>
        <p:spPr>
          <a:xfrm>
            <a:off x="10145501" y="-1484745"/>
            <a:ext cx="1782618" cy="1530927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A7A0085-BD55-3A81-0425-69749C8382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r="19420"/>
          <a:stretch/>
        </p:blipFill>
        <p:spPr>
          <a:xfrm>
            <a:off x="10135214" y="-3096290"/>
            <a:ext cx="1782762" cy="1530350"/>
          </a:xfrm>
        </p:spPr>
      </p:pic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2AD3AE48-B7FB-2278-8AEC-48AEEB6A4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r="11184"/>
          <a:stretch/>
        </p:blipFill>
        <p:spPr>
          <a:xfrm>
            <a:off x="10145501" y="1788502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Placeholder 18">
            <a:extLst>
              <a:ext uri="{FF2B5EF4-FFF2-40B4-BE49-F238E27FC236}">
                <a16:creationId xmlns:a16="http://schemas.microsoft.com/office/drawing/2014/main" id="{D5BAA5ED-43DB-39EB-355D-CAA45015A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r="6335"/>
          <a:stretch/>
        </p:blipFill>
        <p:spPr>
          <a:xfrm>
            <a:off x="10145501" y="-1484745"/>
            <a:ext cx="1782618" cy="1530927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E7975E-3B9A-B696-E221-B8DD3038C520}"/>
              </a:ext>
            </a:extLst>
          </p:cNvPr>
          <p:cNvSpPr txBox="1"/>
          <p:nvPr/>
        </p:nvSpPr>
        <p:spPr>
          <a:xfrm>
            <a:off x="10051632" y="4298110"/>
            <a:ext cx="1734129" cy="2031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Train Model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 Result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Save Best Model</a:t>
            </a:r>
          </a:p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0F561-7F95-22B6-509D-959ECC9388C5}"/>
              </a:ext>
            </a:extLst>
          </p:cNvPr>
          <p:cNvSpPr txBox="1"/>
          <p:nvPr/>
        </p:nvSpPr>
        <p:spPr>
          <a:xfrm>
            <a:off x="10195640" y="5782635"/>
            <a:ext cx="1847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5686E-0DEF-D120-729B-E60FA0660BEB}"/>
              </a:ext>
            </a:extLst>
          </p:cNvPr>
          <p:cNvSpPr txBox="1"/>
          <p:nvPr/>
        </p:nvSpPr>
        <p:spPr>
          <a:xfrm>
            <a:off x="10388756" y="1912454"/>
            <a:ext cx="1296252" cy="13849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Gender Detection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Website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53024-FADE-F5B1-3F4E-AF8F685DE6CB}"/>
              </a:ext>
            </a:extLst>
          </p:cNvPr>
          <p:cNvSpPr txBox="1"/>
          <p:nvPr/>
        </p:nvSpPr>
        <p:spPr>
          <a:xfrm>
            <a:off x="10388684" y="-1411780"/>
            <a:ext cx="1296252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Male Female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Gender Detection</a:t>
            </a: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Website and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0E0A8-DCC1-79E3-A3EF-92A880D43578}"/>
              </a:ext>
            </a:extLst>
          </p:cNvPr>
          <p:cNvSpPr txBox="1"/>
          <p:nvPr/>
        </p:nvSpPr>
        <p:spPr>
          <a:xfrm>
            <a:off x="10471956" y="-3023618"/>
            <a:ext cx="11092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Preprocessing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YOLOv8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80D6D-3115-5613-3DDA-37FE16DFEDBC}"/>
              </a:ext>
            </a:extLst>
          </p:cNvPr>
          <p:cNvSpPr txBox="1"/>
          <p:nvPr/>
        </p:nvSpPr>
        <p:spPr>
          <a:xfrm>
            <a:off x="3536478" y="128002"/>
            <a:ext cx="5119044" cy="7694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Model Training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CA0EE1-FAE3-67CF-C620-CD0F3E8D6073}"/>
              </a:ext>
            </a:extLst>
          </p:cNvPr>
          <p:cNvSpPr/>
          <p:nvPr/>
        </p:nvSpPr>
        <p:spPr>
          <a:xfrm>
            <a:off x="530092" y="1226917"/>
            <a:ext cx="2373164" cy="5127701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/>
              <a:t>Steps:</a:t>
            </a:r>
          </a:p>
          <a:p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Install Libraires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Upload Dataset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Connect Drive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Train Model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Get Result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Save Preferred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1C0CC6-0700-37E8-2C2A-22F702DDBFCD}"/>
              </a:ext>
            </a:extLst>
          </p:cNvPr>
          <p:cNvSpPr/>
          <p:nvPr/>
        </p:nvSpPr>
        <p:spPr>
          <a:xfrm>
            <a:off x="3070063" y="1226917"/>
            <a:ext cx="6606372" cy="51277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24">
            <a:extLst>
              <a:ext uri="{FF2B5EF4-FFF2-40B4-BE49-F238E27FC236}">
                <a16:creationId xmlns:a16="http://schemas.microsoft.com/office/drawing/2014/main" id="{574EB50F-7069-F45F-443E-3317B8EB3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 r="25064"/>
          <a:stretch/>
        </p:blipFill>
        <p:spPr>
          <a:xfrm>
            <a:off x="10135214" y="152167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E4489-528B-7BC6-CCE6-58898E716EA4}"/>
              </a:ext>
            </a:extLst>
          </p:cNvPr>
          <p:cNvSpPr txBox="1"/>
          <p:nvPr/>
        </p:nvSpPr>
        <p:spPr>
          <a:xfrm>
            <a:off x="10594815" y="607222"/>
            <a:ext cx="899926" cy="738664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Gender 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Detection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pic>
        <p:nvPicPr>
          <p:cNvPr id="4" name="Graphic 3" descr="Circle with left arrow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F508CF-37C2-8FE4-2893-3EE82305DC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1305" y="6334665"/>
            <a:ext cx="503382" cy="503382"/>
          </a:xfrm>
          <a:prstGeom prst="rect">
            <a:avLst/>
          </a:prstGeom>
        </p:spPr>
      </p:pic>
      <p:pic>
        <p:nvPicPr>
          <p:cNvPr id="16" name="Graphic 15" descr="Circle with left arrow outline">
            <a:extLst>
              <a:ext uri="{FF2B5EF4-FFF2-40B4-BE49-F238E27FC236}">
                <a16:creationId xmlns:a16="http://schemas.microsoft.com/office/drawing/2014/main" id="{8B1329F7-4B0F-346D-FEF0-BDDF82B7F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439880" y="6334665"/>
            <a:ext cx="503382" cy="5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99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FC7F81-311F-126B-1C6C-ED8ED7FA3C3B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C48383B-BEA4-75CD-6D2B-4A9467596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5" r="23945"/>
          <a:stretch/>
        </p:blipFill>
        <p:spPr>
          <a:xfrm>
            <a:off x="9867663" y="3429000"/>
            <a:ext cx="2244725" cy="28733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03E4BC2-7D14-04E4-9E81-0FD3F127E3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6315"/>
          <a:stretch/>
        </p:blipFill>
        <p:spPr>
          <a:xfrm>
            <a:off x="10120374" y="228486"/>
            <a:ext cx="1782762" cy="153035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7415471-DD08-B196-FAB3-EDE9D0750C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4" r="19434"/>
          <a:stretch/>
        </p:blipFill>
        <p:spPr>
          <a:xfrm>
            <a:off x="10120374" y="-1393608"/>
            <a:ext cx="1782618" cy="1530927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A7A0085-BD55-3A81-0425-69749C8382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/>
        </p:blipFill>
        <p:spPr>
          <a:xfrm>
            <a:off x="10120230" y="-3015414"/>
            <a:ext cx="1782762" cy="15303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BBF957-BB4B-3980-8120-EC937005C2AF}"/>
              </a:ext>
            </a:extLst>
          </p:cNvPr>
          <p:cNvSpPr txBox="1"/>
          <p:nvPr/>
        </p:nvSpPr>
        <p:spPr>
          <a:xfrm>
            <a:off x="10046906" y="3702809"/>
            <a:ext cx="185608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Gender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BB62F-E8B4-A9B6-6163-74EEBC58E1EF}"/>
              </a:ext>
            </a:extLst>
          </p:cNvPr>
          <p:cNvSpPr txBox="1"/>
          <p:nvPr/>
        </p:nvSpPr>
        <p:spPr>
          <a:xfrm>
            <a:off x="10515023" y="5785403"/>
            <a:ext cx="95000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7A60C-5200-9692-36E5-34F1D562CE6D}"/>
              </a:ext>
            </a:extLst>
          </p:cNvPr>
          <p:cNvSpPr txBox="1"/>
          <p:nvPr/>
        </p:nvSpPr>
        <p:spPr>
          <a:xfrm>
            <a:off x="10363629" y="352438"/>
            <a:ext cx="1296252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Male Female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Gender Detection</a:t>
            </a: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Website and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BF929-1933-EC06-BBCE-ACE6722C2655}"/>
              </a:ext>
            </a:extLst>
          </p:cNvPr>
          <p:cNvSpPr txBox="1"/>
          <p:nvPr/>
        </p:nvSpPr>
        <p:spPr>
          <a:xfrm>
            <a:off x="10457044" y="-1320643"/>
            <a:ext cx="1109278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Preprocessing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YOLOv8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985F7-EA73-2957-6FEE-4131052BD497}"/>
              </a:ext>
            </a:extLst>
          </p:cNvPr>
          <p:cNvSpPr txBox="1"/>
          <p:nvPr/>
        </p:nvSpPr>
        <p:spPr>
          <a:xfrm>
            <a:off x="10286654" y="-2870059"/>
            <a:ext cx="14580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Train Model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Get Result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Save the best Model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Use it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9A17-DE43-95E7-9D03-81A2812AEE29}"/>
              </a:ext>
            </a:extLst>
          </p:cNvPr>
          <p:cNvSpPr txBox="1"/>
          <p:nvPr/>
        </p:nvSpPr>
        <p:spPr>
          <a:xfrm>
            <a:off x="3536478" y="111048"/>
            <a:ext cx="5119044" cy="7694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Website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191C9-2241-0B33-2062-BBC128BB3952}"/>
              </a:ext>
            </a:extLst>
          </p:cNvPr>
          <p:cNvSpPr/>
          <p:nvPr/>
        </p:nvSpPr>
        <p:spPr>
          <a:xfrm>
            <a:off x="289008" y="1041723"/>
            <a:ext cx="9421228" cy="549797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EAADEA18-4522-C2A9-A4D3-662042C8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 r="25064"/>
          <a:stretch/>
        </p:blipFill>
        <p:spPr>
          <a:xfrm>
            <a:off x="10129713" y="1818287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F5F7A-66BE-E9C0-6A6A-750580935191}"/>
              </a:ext>
            </a:extLst>
          </p:cNvPr>
          <p:cNvSpPr txBox="1"/>
          <p:nvPr/>
        </p:nvSpPr>
        <p:spPr>
          <a:xfrm>
            <a:off x="10589314" y="2273342"/>
            <a:ext cx="899926" cy="738664"/>
          </a:xfrm>
          <a:prstGeom prst="rect">
            <a:avLst/>
          </a:prstGeom>
          <a:noFill/>
          <a:effectLst>
            <a:outerShdw blurRad="63500" sx="102000" sy="102000" algn="ctr" rotWithShape="0">
              <a:schemeClr val="accent5">
                <a:lumMod val="20000"/>
                <a:lumOff val="8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Gender 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Detection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pic>
        <p:nvPicPr>
          <p:cNvPr id="9" name="Graphic 8" descr="Circle with left arrow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43C6A1-96F7-1BE6-DC07-B97E3D97E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1305" y="6334665"/>
            <a:ext cx="503382" cy="503382"/>
          </a:xfrm>
          <a:prstGeom prst="rect">
            <a:avLst/>
          </a:prstGeom>
        </p:spPr>
      </p:pic>
      <p:pic>
        <p:nvPicPr>
          <p:cNvPr id="16" name="Graphic 15" descr="Circle with left arrow outline">
            <a:extLst>
              <a:ext uri="{FF2B5EF4-FFF2-40B4-BE49-F238E27FC236}">
                <a16:creationId xmlns:a16="http://schemas.microsoft.com/office/drawing/2014/main" id="{0D6AB4A4-9348-425C-EF23-C269F4FA24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439880" y="6334665"/>
            <a:ext cx="503382" cy="5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2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F06E13-492C-F345-F761-344EC98FF2EB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C48383B-BEA4-75CD-6D2B-4A9467596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0" r="27700"/>
          <a:stretch/>
        </p:blipFill>
        <p:spPr>
          <a:xfrm>
            <a:off x="9867663" y="3429000"/>
            <a:ext cx="2244725" cy="2873375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03E4BC2-7D14-04E4-9E81-0FD3F127E3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6315"/>
          <a:stretch/>
        </p:blipFill>
        <p:spPr>
          <a:xfrm>
            <a:off x="10178353" y="1824598"/>
            <a:ext cx="1782762" cy="153035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7415471-DD08-B196-FAB3-EDE9D0750C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4" r="19434"/>
          <a:stretch/>
        </p:blipFill>
        <p:spPr>
          <a:xfrm>
            <a:off x="10178353" y="202504"/>
            <a:ext cx="1782618" cy="1530927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A7A0085-BD55-3A81-0425-69749C8382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b="15663"/>
          <a:stretch/>
        </p:blipFill>
        <p:spPr>
          <a:xfrm>
            <a:off x="10178209" y="-1419302"/>
            <a:ext cx="1782762" cy="153035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BBF957-BB4B-3980-8120-EC937005C2AF}"/>
              </a:ext>
            </a:extLst>
          </p:cNvPr>
          <p:cNvSpPr txBox="1"/>
          <p:nvPr/>
        </p:nvSpPr>
        <p:spPr>
          <a:xfrm>
            <a:off x="9912582" y="3949791"/>
            <a:ext cx="1204882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Gender </a:t>
            </a:r>
          </a:p>
          <a:p>
            <a:pPr algn="r"/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Detection</a:t>
            </a:r>
          </a:p>
          <a:p>
            <a:pPr algn="r"/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7A60C-5200-9692-36E5-34F1D562CE6D}"/>
              </a:ext>
            </a:extLst>
          </p:cNvPr>
          <p:cNvSpPr txBox="1"/>
          <p:nvPr/>
        </p:nvSpPr>
        <p:spPr>
          <a:xfrm>
            <a:off x="10421608" y="1948550"/>
            <a:ext cx="1296252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Male Female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Gender Detection</a:t>
            </a: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Website and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BF929-1933-EC06-BBCE-ACE6722C2655}"/>
              </a:ext>
            </a:extLst>
          </p:cNvPr>
          <p:cNvSpPr txBox="1"/>
          <p:nvPr/>
        </p:nvSpPr>
        <p:spPr>
          <a:xfrm>
            <a:off x="10515023" y="275469"/>
            <a:ext cx="1109278" cy="13849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Preprocessing</a:t>
            </a: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</a:t>
            </a:r>
          </a:p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YOLOv8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985F7-EA73-2957-6FEE-4131052BD497}"/>
              </a:ext>
            </a:extLst>
          </p:cNvPr>
          <p:cNvSpPr txBox="1"/>
          <p:nvPr/>
        </p:nvSpPr>
        <p:spPr>
          <a:xfrm>
            <a:off x="10344633" y="-1273947"/>
            <a:ext cx="14580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Train Model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Get Result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Save the best Model</a:t>
            </a:r>
          </a:p>
          <a:p>
            <a:pPr algn="ctr"/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Use it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9A17-DE43-95E7-9D03-81A2812AEE29}"/>
              </a:ext>
            </a:extLst>
          </p:cNvPr>
          <p:cNvSpPr txBox="1"/>
          <p:nvPr/>
        </p:nvSpPr>
        <p:spPr>
          <a:xfrm>
            <a:off x="3536478" y="111048"/>
            <a:ext cx="5119044" cy="7694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191C9-2241-0B33-2062-BBC128BB3952}"/>
              </a:ext>
            </a:extLst>
          </p:cNvPr>
          <p:cNvSpPr/>
          <p:nvPr/>
        </p:nvSpPr>
        <p:spPr>
          <a:xfrm>
            <a:off x="289008" y="1041723"/>
            <a:ext cx="4676531" cy="549797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087EC4-B901-D724-A363-BBE5CD9F05DA}"/>
              </a:ext>
            </a:extLst>
          </p:cNvPr>
          <p:cNvSpPr/>
          <p:nvPr/>
        </p:nvSpPr>
        <p:spPr>
          <a:xfrm>
            <a:off x="5062746" y="1041723"/>
            <a:ext cx="4676531" cy="549797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24">
            <a:extLst>
              <a:ext uri="{FF2B5EF4-FFF2-40B4-BE49-F238E27FC236}">
                <a16:creationId xmlns:a16="http://schemas.microsoft.com/office/drawing/2014/main" id="{28EF1D4B-87C9-501F-BD3C-57B950325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r="11184"/>
          <a:stretch/>
        </p:blipFill>
        <p:spPr>
          <a:xfrm>
            <a:off x="10178209" y="-3036474"/>
            <a:ext cx="1782762" cy="1530350"/>
          </a:xfrm>
          <a:custGeom>
            <a:avLst/>
            <a:gdLst>
              <a:gd name="connsiteX0" fmla="*/ 40952 w 1782618"/>
              <a:gd name="connsiteY0" fmla="*/ 0 h 1530927"/>
              <a:gd name="connsiteX1" fmla="*/ 1741666 w 1782618"/>
              <a:gd name="connsiteY1" fmla="*/ 0 h 1530927"/>
              <a:gd name="connsiteX2" fmla="*/ 1782618 w 1782618"/>
              <a:gd name="connsiteY2" fmla="*/ 40952 h 1530927"/>
              <a:gd name="connsiteX3" fmla="*/ 1782618 w 1782618"/>
              <a:gd name="connsiteY3" fmla="*/ 1489975 h 1530927"/>
              <a:gd name="connsiteX4" fmla="*/ 1741666 w 1782618"/>
              <a:gd name="connsiteY4" fmla="*/ 1530927 h 1530927"/>
              <a:gd name="connsiteX5" fmla="*/ 40952 w 1782618"/>
              <a:gd name="connsiteY5" fmla="*/ 1530927 h 1530927"/>
              <a:gd name="connsiteX6" fmla="*/ 0 w 1782618"/>
              <a:gd name="connsiteY6" fmla="*/ 1489975 h 1530927"/>
              <a:gd name="connsiteX7" fmla="*/ 0 w 1782618"/>
              <a:gd name="connsiteY7" fmla="*/ 40952 h 1530927"/>
              <a:gd name="connsiteX8" fmla="*/ 40952 w 1782618"/>
              <a:gd name="connsiteY8" fmla="*/ 0 h 153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2618" h="1530927">
                <a:moveTo>
                  <a:pt x="40952" y="0"/>
                </a:moveTo>
                <a:lnTo>
                  <a:pt x="1741666" y="0"/>
                </a:lnTo>
                <a:cubicBezTo>
                  <a:pt x="1764283" y="0"/>
                  <a:pt x="1782618" y="18335"/>
                  <a:pt x="1782618" y="40952"/>
                </a:cubicBezTo>
                <a:lnTo>
                  <a:pt x="1782618" y="1489975"/>
                </a:lnTo>
                <a:cubicBezTo>
                  <a:pt x="1782618" y="1512592"/>
                  <a:pt x="1764283" y="1530927"/>
                  <a:pt x="1741666" y="1530927"/>
                </a:cubicBezTo>
                <a:lnTo>
                  <a:pt x="40952" y="1530927"/>
                </a:lnTo>
                <a:cubicBezTo>
                  <a:pt x="18335" y="1530927"/>
                  <a:pt x="0" y="1512592"/>
                  <a:pt x="0" y="1489975"/>
                </a:cubicBezTo>
                <a:lnTo>
                  <a:pt x="0" y="40952"/>
                </a:lnTo>
                <a:cubicBezTo>
                  <a:pt x="0" y="18335"/>
                  <a:pt x="18335" y="0"/>
                  <a:pt x="40952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2E74D3-8E84-F994-5FE6-6DFE04438F70}"/>
              </a:ext>
            </a:extLst>
          </p:cNvPr>
          <p:cNvSpPr txBox="1"/>
          <p:nvPr/>
        </p:nvSpPr>
        <p:spPr>
          <a:xfrm>
            <a:off x="10344634" y="-2959584"/>
            <a:ext cx="1491446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Gender Detection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Website</a:t>
            </a:r>
          </a:p>
        </p:txBody>
      </p:sp>
      <p:pic>
        <p:nvPicPr>
          <p:cNvPr id="16" name="Graphic 15" descr="Circle with left arrow outlin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334980B-4B9F-6FCB-2EF6-80AB69FE89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1305" y="6334665"/>
            <a:ext cx="503382" cy="503382"/>
          </a:xfrm>
          <a:prstGeom prst="rect">
            <a:avLst/>
          </a:prstGeom>
        </p:spPr>
      </p:pic>
      <p:pic>
        <p:nvPicPr>
          <p:cNvPr id="17" name="Graphic 16" descr="Circle with left arrow outline">
            <a:extLst>
              <a:ext uri="{FF2B5EF4-FFF2-40B4-BE49-F238E27FC236}">
                <a16:creationId xmlns:a16="http://schemas.microsoft.com/office/drawing/2014/main" id="{634045AA-7DE4-B0E2-C516-D02E36007B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10439880" y="6334665"/>
            <a:ext cx="503382" cy="5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78AB5-632C-01B8-527D-4E23C0185AF4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25091-3217-F5CA-6AF0-85AB148FB42F}"/>
              </a:ext>
            </a:extLst>
          </p:cNvPr>
          <p:cNvSpPr txBox="1"/>
          <p:nvPr/>
        </p:nvSpPr>
        <p:spPr>
          <a:xfrm>
            <a:off x="3536478" y="111048"/>
            <a:ext cx="5119044" cy="7694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Results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0A5A6-BCCD-E701-9CF4-F6CAE7BC2C4F}"/>
              </a:ext>
            </a:extLst>
          </p:cNvPr>
          <p:cNvSpPr>
            <a:spLocks/>
          </p:cNvSpPr>
          <p:nvPr/>
        </p:nvSpPr>
        <p:spPr>
          <a:xfrm>
            <a:off x="4224051" y="1478762"/>
            <a:ext cx="3729247" cy="241505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96EA3-B3B5-3492-4D1B-74B7C5AC95B7}"/>
              </a:ext>
            </a:extLst>
          </p:cNvPr>
          <p:cNvSpPr>
            <a:spLocks/>
          </p:cNvSpPr>
          <p:nvPr/>
        </p:nvSpPr>
        <p:spPr>
          <a:xfrm>
            <a:off x="243067" y="1478762"/>
            <a:ext cx="3729247" cy="24150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AA8BB-B6FE-ECE5-F7F5-5D7BABBC0EAD}"/>
              </a:ext>
            </a:extLst>
          </p:cNvPr>
          <p:cNvSpPr>
            <a:spLocks/>
          </p:cNvSpPr>
          <p:nvPr/>
        </p:nvSpPr>
        <p:spPr>
          <a:xfrm>
            <a:off x="8283620" y="1557761"/>
            <a:ext cx="3729247" cy="24150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CC4110-8751-A941-5554-811B2BACAD93}"/>
              </a:ext>
            </a:extLst>
          </p:cNvPr>
          <p:cNvSpPr>
            <a:spLocks/>
          </p:cNvSpPr>
          <p:nvPr/>
        </p:nvSpPr>
        <p:spPr>
          <a:xfrm>
            <a:off x="243068" y="4171709"/>
            <a:ext cx="3729247" cy="24150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449FB2-D719-4C78-4E3F-01FB3F286B3D}"/>
              </a:ext>
            </a:extLst>
          </p:cNvPr>
          <p:cNvSpPr>
            <a:spLocks/>
          </p:cNvSpPr>
          <p:nvPr/>
        </p:nvSpPr>
        <p:spPr>
          <a:xfrm>
            <a:off x="4263344" y="4171709"/>
            <a:ext cx="3729247" cy="241505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99CD86-922E-1697-721D-7549F5EBDDB6}"/>
              </a:ext>
            </a:extLst>
          </p:cNvPr>
          <p:cNvSpPr>
            <a:spLocks/>
          </p:cNvSpPr>
          <p:nvPr/>
        </p:nvSpPr>
        <p:spPr>
          <a:xfrm>
            <a:off x="8283620" y="4171709"/>
            <a:ext cx="3729247" cy="241505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6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4DC5A7-E3CF-8339-792F-B234A33949B6}"/>
              </a:ext>
            </a:extLst>
          </p:cNvPr>
          <p:cNvSpPr/>
          <p:nvPr/>
        </p:nvSpPr>
        <p:spPr>
          <a:xfrm>
            <a:off x="0" y="-51875"/>
            <a:ext cx="12192000" cy="69098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E0C20-81EF-B40A-9FED-7435A1533B5B}"/>
              </a:ext>
            </a:extLst>
          </p:cNvPr>
          <p:cNvSpPr txBox="1"/>
          <p:nvPr/>
        </p:nvSpPr>
        <p:spPr>
          <a:xfrm>
            <a:off x="3931921" y="2941397"/>
            <a:ext cx="4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20000"/>
                    <a:lumOff val="8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201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186</Words>
  <Application>Microsoft Office PowerPoint</Application>
  <PresentationFormat>Widescreen</PresentationFormat>
  <Paragraphs>163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ADLaM Display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 Bin Jamal</dc:creator>
  <cp:lastModifiedBy>Hasan Bin Jamal</cp:lastModifiedBy>
  <cp:revision>2</cp:revision>
  <dcterms:created xsi:type="dcterms:W3CDTF">2023-11-20T03:47:03Z</dcterms:created>
  <dcterms:modified xsi:type="dcterms:W3CDTF">2023-11-20T11:05:57Z</dcterms:modified>
</cp:coreProperties>
</file>